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3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75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32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78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2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33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76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25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108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633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54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692AB-B91F-472D-A3B3-F5B044288F02}" type="datetimeFigureOut">
              <a:rPr lang="en-IN" smtClean="0"/>
              <a:t>01-07-2023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40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268761"/>
            <a:ext cx="6838528" cy="1080119"/>
          </a:xfrm>
        </p:spPr>
        <p:txBody>
          <a:bodyPr>
            <a:normAutofit/>
          </a:bodyPr>
          <a:lstStyle/>
          <a:p>
            <a:r>
              <a:rPr lang="en-IN" sz="1800" b="1" dirty="0" smtClean="0"/>
              <a:t>GRADE:4     poem-1     </a:t>
            </a:r>
            <a:r>
              <a:rPr lang="en-IN" sz="1800" b="1" dirty="0" err="1" smtClean="0"/>
              <a:t>आओ</a:t>
            </a:r>
            <a:r>
              <a:rPr lang="en-IN" sz="1800" b="1" dirty="0" smtClean="0"/>
              <a:t>  </a:t>
            </a:r>
            <a:r>
              <a:rPr lang="en-IN" sz="1800" b="1" dirty="0" err="1" smtClean="0"/>
              <a:t>सब</a:t>
            </a:r>
            <a:r>
              <a:rPr lang="en-IN" sz="1800" b="1" dirty="0" smtClean="0"/>
              <a:t> </a:t>
            </a:r>
            <a:r>
              <a:rPr lang="en-IN" sz="1800" b="1" dirty="0" err="1" smtClean="0"/>
              <a:t>मिल</a:t>
            </a:r>
            <a:r>
              <a:rPr lang="en-IN" sz="1800" b="1" dirty="0" smtClean="0"/>
              <a:t> </a:t>
            </a:r>
            <a:r>
              <a:rPr lang="en-IN" sz="1800" b="1" dirty="0" err="1" smtClean="0"/>
              <a:t>गाएँ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4" name="Picture 3" descr="C:\Users\R.PUSHPA\Desktop\logo 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1221"/>
            <a:ext cx="4803264" cy="846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Azadi Ka Amrit Mahotsav: Defence Minister launches Rashtriya Ekta Geet  composed by NCC Cadets in 22 languages |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843805" y="2348880"/>
            <a:ext cx="518457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14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एकता गीत - Ekta Geet - Amar Ujala Kav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5184576" cy="40086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9753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51162"/>
            <a:ext cx="7200800" cy="1033622"/>
          </a:xfrm>
        </p:spPr>
        <p:txBody>
          <a:bodyPr>
            <a:normAutofit fontScale="90000"/>
          </a:bodyPr>
          <a:lstStyle/>
          <a:p>
            <a:r>
              <a:rPr lang="en-IN" sz="2400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पवित्र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IN" sz="2400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नदियाँ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/>
            </a:r>
            <a:b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en-IN" sz="2400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			</a:t>
            </a:r>
            <a:b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en-IN" sz="2400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					</a:t>
            </a:r>
            <a:r>
              <a:rPr lang="en-IN" sz="2400" b="1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गंगा</a:t>
            </a:r>
            <a:r>
              <a:rPr lang="en-IN" sz="2400" b="1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IN" sz="2400" b="1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नदी</a:t>
            </a:r>
            <a:endParaRPr lang="en-IN" sz="24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pic>
        <p:nvPicPr>
          <p:cNvPr id="5" name="Content Placeholder 4" descr="Haridwar is the only clean part of the Ganga, says CPCB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93031"/>
            <a:ext cx="3816424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कावेरी नदी की कहानी | Story of River Kaveri | Kaveri ka Itihas | Ganga Of  South India - YouTu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56378"/>
            <a:ext cx="3384376" cy="228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Gardening | Definition, Types, Tool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4" descr="Gardening | Definition, Types, Tools, &amp; Facts | Britann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69" y="4005064"/>
            <a:ext cx="3479452" cy="208823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88024" y="4797152"/>
            <a:ext cx="324036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देखें</a:t>
            </a:r>
            <a:r>
              <a:rPr lang="en-US" dirty="0" smtClean="0"/>
              <a:t> </a:t>
            </a:r>
            <a:r>
              <a:rPr lang="en-US" dirty="0" err="1" smtClean="0"/>
              <a:t>बाग-बगीचे</a:t>
            </a:r>
            <a:r>
              <a:rPr lang="en-US" dirty="0" smtClean="0"/>
              <a:t> </a:t>
            </a:r>
            <a:r>
              <a:rPr lang="en-US" dirty="0" err="1" smtClean="0"/>
              <a:t>सारे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442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he World Around U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38" y="2132856"/>
            <a:ext cx="3017990" cy="295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27784" y="620688"/>
            <a:ext cx="41764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दुनिया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घूमकर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आएँ</a:t>
            </a:r>
            <a:endParaRPr lang="en-US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कितने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भी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ऊँचे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पहाड़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हो</a:t>
            </a:r>
            <a:endParaRPr lang="en-US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ऊपर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चढते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जाएँ</a:t>
            </a:r>
            <a:endParaRPr lang="en-IN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AutoShape 4" descr="Mahatma Gandhi Institute for Civil Services - ◇◇ पर्वत ◇◇ 1. पृथ्वी के  कितने प्रतिशत भाग पर पर्वत का विस्तार है ? ▻-27 प्रतिशत 2. पर्वतों की ऊंचाई  कम से कम कितनी"/>
          <p:cNvSpPr>
            <a:spLocks noChangeAspect="1" noChangeArrowheads="1"/>
          </p:cNvSpPr>
          <p:nvPr/>
        </p:nvSpPr>
        <p:spPr bwMode="auto">
          <a:xfrm>
            <a:off x="215659" y="-144463"/>
            <a:ext cx="24471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AutoShape 6" descr="Mahatma Gandhi Institute for Civil Services - ◇◇ पर्वत ◇◇ 1. पृथ्वी के  कितने प्रतिशत भाग पर पर्वत का विस्तार है ? ▻-27 प्रतिशत 2. पर्वतों की ऊंचाई  कम से कम कितन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564904"/>
            <a:ext cx="331236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123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GRADE:4     poem-1     आओ  सब मिल गाएँ </vt:lpstr>
      <vt:lpstr>PowerPoint Presentation</vt:lpstr>
      <vt:lpstr>पवित्र नदियाँ              गंगा नदी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GRADE:5 LESSON-3     गोदावरी नदी</dc:title>
  <dc:creator>HP</dc:creator>
  <cp:lastModifiedBy>SNS</cp:lastModifiedBy>
  <cp:revision>16</cp:revision>
  <dcterms:created xsi:type="dcterms:W3CDTF">2021-06-24T18:29:42Z</dcterms:created>
  <dcterms:modified xsi:type="dcterms:W3CDTF">2023-07-01T06:16:08Z</dcterms:modified>
</cp:coreProperties>
</file>